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56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CA86F5-82FA-43E4-AE04-C11DF1067A4E}" type="datetimeFigureOut">
              <a:rPr lang="it-IT" smtClean="0"/>
              <a:t>16/12/2018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96910-02A8-47EF-8E76-0CE0453A8D9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CA86F5-82FA-43E4-AE04-C11DF1067A4E}" type="datetimeFigureOut">
              <a:rPr lang="it-IT" smtClean="0"/>
              <a:t>16/12/2018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96910-02A8-47EF-8E76-0CE0453A8D9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CA86F5-82FA-43E4-AE04-C11DF1067A4E}" type="datetimeFigureOut">
              <a:rPr lang="it-IT" smtClean="0"/>
              <a:t>16/12/2018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96910-02A8-47EF-8E76-0CE0453A8D9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CA86F5-82FA-43E4-AE04-C11DF1067A4E}" type="datetimeFigureOut">
              <a:rPr lang="it-IT" smtClean="0"/>
              <a:t>16/12/2018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96910-02A8-47EF-8E76-0CE0453A8D9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CA86F5-82FA-43E4-AE04-C11DF1067A4E}" type="datetimeFigureOut">
              <a:rPr lang="it-IT" smtClean="0"/>
              <a:t>16/12/2018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96910-02A8-47EF-8E76-0CE0453A8D9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CA86F5-82FA-43E4-AE04-C11DF1067A4E}" type="datetimeFigureOut">
              <a:rPr lang="it-IT" smtClean="0"/>
              <a:t>16/12/2018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96910-02A8-47EF-8E76-0CE0453A8D9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CA86F5-82FA-43E4-AE04-C11DF1067A4E}" type="datetimeFigureOut">
              <a:rPr lang="it-IT" smtClean="0"/>
              <a:t>16/12/2018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96910-02A8-47EF-8E76-0CE0453A8D9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CA86F5-82FA-43E4-AE04-C11DF1067A4E}" type="datetimeFigureOut">
              <a:rPr lang="it-IT" smtClean="0"/>
              <a:t>16/12/2018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96910-02A8-47EF-8E76-0CE0453A8D9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CA86F5-82FA-43E4-AE04-C11DF1067A4E}" type="datetimeFigureOut">
              <a:rPr lang="it-IT" smtClean="0"/>
              <a:t>16/12/2018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96910-02A8-47EF-8E76-0CE0453A8D9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CA86F5-82FA-43E4-AE04-C11DF1067A4E}" type="datetimeFigureOut">
              <a:rPr lang="it-IT" smtClean="0"/>
              <a:t>16/12/2018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96910-02A8-47EF-8E76-0CE0453A8D9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CA86F5-82FA-43E4-AE04-C11DF1067A4E}" type="datetimeFigureOut">
              <a:rPr lang="it-IT" smtClean="0"/>
              <a:t>16/12/2018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96910-02A8-47EF-8E76-0CE0453A8D9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CCA86F5-82FA-43E4-AE04-C11DF1067A4E}" type="datetimeFigureOut">
              <a:rPr lang="it-IT" smtClean="0"/>
              <a:t>16/12/2018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C96910-02A8-47EF-8E76-0CE0453A8D9E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3042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sz="4000" b="1" dirty="0" smtClean="0">
                <a:solidFill>
                  <a:schemeClr val="accent5"/>
                </a:solidFill>
                <a:latin typeface="Arial Rounded MT Bold" pitchFamily="34" charset="0"/>
              </a:rPr>
              <a:t>Creare poesia con lo sguardo: laboratorio di </a:t>
            </a:r>
            <a:r>
              <a:rPr lang="it-IT" sz="4000" b="1" dirty="0" err="1" smtClean="0">
                <a:solidFill>
                  <a:schemeClr val="accent5"/>
                </a:solidFill>
                <a:latin typeface="Arial Rounded MT Bold" pitchFamily="34" charset="0"/>
              </a:rPr>
              <a:t>Eye</a:t>
            </a:r>
            <a:r>
              <a:rPr lang="it-IT" sz="4000" b="1" dirty="0" smtClean="0">
                <a:solidFill>
                  <a:schemeClr val="accent5"/>
                </a:solidFill>
                <a:latin typeface="Arial Rounded MT Bold" pitchFamily="34" charset="0"/>
              </a:rPr>
              <a:t> </a:t>
            </a:r>
            <a:r>
              <a:rPr lang="it-IT" sz="4000" b="1" dirty="0" err="1" smtClean="0">
                <a:solidFill>
                  <a:schemeClr val="accent5"/>
                </a:solidFill>
                <a:latin typeface="Arial Rounded MT Bold" pitchFamily="34" charset="0"/>
              </a:rPr>
              <a:t>Contact</a:t>
            </a:r>
            <a:r>
              <a:rPr lang="it-IT" sz="4000" b="1" dirty="0" smtClean="0">
                <a:solidFill>
                  <a:schemeClr val="accent5"/>
                </a:solidFill>
                <a:latin typeface="Arial Rounded MT Bold" pitchFamily="34" charset="0"/>
              </a:rPr>
              <a:t> </a:t>
            </a:r>
            <a:r>
              <a:rPr lang="it-IT" sz="4000" b="1" dirty="0" err="1" smtClean="0">
                <a:solidFill>
                  <a:schemeClr val="accent5"/>
                </a:solidFill>
                <a:latin typeface="Arial Rounded MT Bold" pitchFamily="34" charset="0"/>
              </a:rPr>
              <a:t>Experiment</a:t>
            </a:r>
            <a:endParaRPr lang="it-IT" sz="4000" b="1" dirty="0">
              <a:solidFill>
                <a:schemeClr val="accent5"/>
              </a:solidFill>
              <a:latin typeface="Arial Rounded MT Bold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4725144"/>
            <a:ext cx="4464496" cy="1368152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accent5"/>
                </a:solidFill>
                <a:latin typeface="Arial Rounded MT Bold" pitchFamily="34" charset="0"/>
              </a:rPr>
              <a:t>Caffè letterario</a:t>
            </a:r>
          </a:p>
          <a:p>
            <a:pPr algn="l"/>
            <a:r>
              <a:rPr lang="it-IT" dirty="0" smtClean="0">
                <a:solidFill>
                  <a:schemeClr val="accent5"/>
                </a:solidFill>
                <a:latin typeface="Arial Rounded MT Bold" pitchFamily="34" charset="0"/>
              </a:rPr>
              <a:t>22 novembre 2018</a:t>
            </a:r>
            <a:endParaRPr lang="it-IT" dirty="0">
              <a:solidFill>
                <a:schemeClr val="accent5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CI16122018_0019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r="38018" b="27950"/>
          <a:stretch>
            <a:fillRect/>
          </a:stretch>
        </p:blipFill>
        <p:spPr>
          <a:xfrm>
            <a:off x="539552" y="260648"/>
            <a:ext cx="3528392" cy="4941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magine 2" descr="CCI16122018_0020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r="38018" b="27950"/>
          <a:stretch>
            <a:fillRect/>
          </a:stretch>
        </p:blipFill>
        <p:spPr>
          <a:xfrm>
            <a:off x="5076056" y="260648"/>
            <a:ext cx="3484012" cy="4941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CI16122018_0015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r="15552" b="62600"/>
          <a:stretch>
            <a:fillRect/>
          </a:stretch>
        </p:blipFill>
        <p:spPr>
          <a:xfrm>
            <a:off x="395536" y="3861048"/>
            <a:ext cx="4060076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magine 2" descr="CCI16122018_0016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r="24538" b="51050"/>
          <a:stretch>
            <a:fillRect/>
          </a:stretch>
        </p:blipFill>
        <p:spPr>
          <a:xfrm>
            <a:off x="5076056" y="332656"/>
            <a:ext cx="3628028" cy="3672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CI16122018_0022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r="27534" b="52100"/>
          <a:stretch>
            <a:fillRect/>
          </a:stretch>
        </p:blipFill>
        <p:spPr>
          <a:xfrm>
            <a:off x="5076056" y="476672"/>
            <a:ext cx="3484012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magine 2" descr="CCI16122018_0023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l="47005" b="57350"/>
          <a:stretch>
            <a:fillRect/>
          </a:stretch>
        </p:blipFill>
        <p:spPr>
          <a:xfrm>
            <a:off x="323528" y="3140968"/>
            <a:ext cx="3024336" cy="3356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CI16122018_0024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r="14054" b="30050"/>
          <a:stretch>
            <a:fillRect/>
          </a:stretch>
        </p:blipFill>
        <p:spPr>
          <a:xfrm>
            <a:off x="395536" y="2140178"/>
            <a:ext cx="4104456" cy="4313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magine 2" descr="CCI16122018_0006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r="5643" b="58001"/>
          <a:stretch>
            <a:fillRect/>
          </a:stretch>
        </p:blipFill>
        <p:spPr>
          <a:xfrm>
            <a:off x="4654810" y="188640"/>
            <a:ext cx="4309678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CI16122018.jpg"/>
          <p:cNvPicPr>
            <a:picLocks noChangeAspect="1"/>
          </p:cNvPicPr>
          <p:nvPr/>
        </p:nvPicPr>
        <p:blipFill>
          <a:blip r:embed="rId2" cstate="print">
            <a:lum bright="-30000" contrast="40000"/>
          </a:blip>
          <a:stretch>
            <a:fillRect/>
          </a:stretch>
        </p:blipFill>
        <p:spPr>
          <a:xfrm>
            <a:off x="2051720" y="33496"/>
            <a:ext cx="5119708" cy="6824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CI16122018_0001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r="411" b="58400"/>
          <a:stretch>
            <a:fillRect/>
          </a:stretch>
        </p:blipFill>
        <p:spPr>
          <a:xfrm>
            <a:off x="4067944" y="188640"/>
            <a:ext cx="4932040" cy="35610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magine 2" descr="CCI16122018_0002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r="47533" b="54210"/>
          <a:stretch>
            <a:fillRect/>
          </a:stretch>
        </p:blipFill>
        <p:spPr>
          <a:xfrm>
            <a:off x="179512" y="2276872"/>
            <a:ext cx="3528392" cy="4392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CI16122018_0003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t="26900" r="575" b="39500"/>
          <a:stretch>
            <a:fillRect/>
          </a:stretch>
        </p:blipFill>
        <p:spPr>
          <a:xfrm>
            <a:off x="251520" y="4149080"/>
            <a:ext cx="478015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magine 2" descr="CCI16122018_0004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r="-923" b="60500"/>
          <a:stretch>
            <a:fillRect/>
          </a:stretch>
        </p:blipFill>
        <p:spPr>
          <a:xfrm>
            <a:off x="4291836" y="188640"/>
            <a:ext cx="4852164" cy="2708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CI16122018_0005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r="48502" b="55250"/>
          <a:stretch>
            <a:fillRect/>
          </a:stretch>
        </p:blipFill>
        <p:spPr>
          <a:xfrm>
            <a:off x="5987636" y="260648"/>
            <a:ext cx="2788456" cy="34563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Immagine 2" descr="CCI16122018_0007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r="575" b="32150"/>
          <a:stretch>
            <a:fillRect/>
          </a:stretch>
        </p:blipFill>
        <p:spPr>
          <a:xfrm>
            <a:off x="179512" y="1988840"/>
            <a:ext cx="4780156" cy="46531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CI16122018_0008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r="26036" b="31100"/>
          <a:stretch>
            <a:fillRect/>
          </a:stretch>
        </p:blipFill>
        <p:spPr>
          <a:xfrm>
            <a:off x="5364088" y="188640"/>
            <a:ext cx="3556020" cy="4725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magine 2" descr="CCI16122018_0009.jpg"/>
          <p:cNvPicPr>
            <a:picLocks noChangeAspect="1"/>
          </p:cNvPicPr>
          <p:nvPr/>
        </p:nvPicPr>
        <p:blipFill>
          <a:blip r:embed="rId3" cstate="print">
            <a:lum bright="-20000" contrast="10000"/>
          </a:blip>
          <a:srcRect r="14054" b="35300"/>
          <a:stretch>
            <a:fillRect/>
          </a:stretch>
        </p:blipFill>
        <p:spPr>
          <a:xfrm>
            <a:off x="251520" y="2132856"/>
            <a:ext cx="4132084" cy="4437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CI16122018_0010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r="24538" b="48950"/>
          <a:stretch>
            <a:fillRect/>
          </a:stretch>
        </p:blipFill>
        <p:spPr>
          <a:xfrm>
            <a:off x="5148064" y="1556792"/>
            <a:ext cx="3628028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magine 2" descr="CCI16122018_0011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r="35023" b="39500"/>
          <a:stretch>
            <a:fillRect/>
          </a:stretch>
        </p:blipFill>
        <p:spPr>
          <a:xfrm>
            <a:off x="395536" y="188640"/>
            <a:ext cx="3795195" cy="5688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CI16122018_0012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r="48502" b="54200"/>
          <a:stretch>
            <a:fillRect/>
          </a:stretch>
        </p:blipFill>
        <p:spPr>
          <a:xfrm>
            <a:off x="2339752" y="260648"/>
            <a:ext cx="3292140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magine 3" descr="CCI16122018_0013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r="-923" b="54200"/>
          <a:stretch>
            <a:fillRect/>
          </a:stretch>
        </p:blipFill>
        <p:spPr>
          <a:xfrm>
            <a:off x="323528" y="3356992"/>
            <a:ext cx="7344816" cy="3140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CI16122018_0014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r="-923" b="29000"/>
          <a:stretch>
            <a:fillRect/>
          </a:stretch>
        </p:blipFill>
        <p:spPr>
          <a:xfrm>
            <a:off x="251520" y="1340768"/>
            <a:ext cx="4852164" cy="50851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magine 3" descr="CCI16122018_0017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r="47005" b="47900"/>
          <a:stretch>
            <a:fillRect/>
          </a:stretch>
        </p:blipFill>
        <p:spPr>
          <a:xfrm>
            <a:off x="6012160" y="404664"/>
            <a:ext cx="2875528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CI16122018_0018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r="30529" b="30050"/>
          <a:stretch>
            <a:fillRect/>
          </a:stretch>
        </p:blipFill>
        <p:spPr>
          <a:xfrm>
            <a:off x="5580112" y="188640"/>
            <a:ext cx="3339996" cy="4797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magine 4" descr="CCI16122018_0021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r="2072" b="42650"/>
          <a:stretch>
            <a:fillRect/>
          </a:stretch>
        </p:blipFill>
        <p:spPr>
          <a:xfrm>
            <a:off x="251520" y="2708920"/>
            <a:ext cx="4708148" cy="3933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6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Tema6</Template>
  <TotalTime>74</TotalTime>
  <Words>16</Words>
  <Application>Microsoft Office PowerPoint</Application>
  <PresentationFormat>Presentazione su schermo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Tema6</vt:lpstr>
      <vt:lpstr>Creare poesia con lo sguardo: laboratorio di Eye Contact Experiment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8</cp:revision>
  <dcterms:created xsi:type="dcterms:W3CDTF">2018-12-16T21:40:20Z</dcterms:created>
  <dcterms:modified xsi:type="dcterms:W3CDTF">2018-12-16T22:55:06Z</dcterms:modified>
</cp:coreProperties>
</file>